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C895-E39C-4C9B-928B-8808F47EDB02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52097-E969-464D-8B33-DEDD4F0C2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50CE9-4B39-4383-AE00-B5070ABE85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6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2132860"/>
            <a:ext cx="4608512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2996952"/>
            <a:ext cx="4608512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548680"/>
            <a:ext cx="1614112" cy="1390620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3886200" cy="34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021288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/>
              <a:pPr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87B4F-AF82-4DFF-A5B8-151F44C8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EF7-761A-481A-BB7A-DC70104EAD2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22642-EA15-47F9-A049-86B30336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75C9-4022-42D3-B338-B3DE3169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79C7-E97F-4DEA-93DB-340FFB6F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663" y="1438275"/>
            <a:ext cx="658509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5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4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5" y="6237292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7" y="6078542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340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8"/>
            <a:ext cx="6480720" cy="792163"/>
          </a:xfrm>
        </p:spPr>
        <p:txBody>
          <a:bodyPr/>
          <a:lstStyle/>
          <a:p>
            <a:r>
              <a:rPr lang="en-GB" dirty="0"/>
              <a:t>How to add/update a designated body in GMC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96953"/>
            <a:ext cx="5112568" cy="7921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4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3F129-40C0-41CA-BA87-A1CBDA21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62062"/>
            <a:ext cx="7810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12A9A-D9A2-456B-A609-926761ED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238250"/>
            <a:ext cx="74199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36F65-4D1E-4611-B82B-9710106C1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2579" r="30033" b="32695"/>
          <a:stretch/>
        </p:blipFill>
        <p:spPr>
          <a:xfrm>
            <a:off x="718458" y="1506445"/>
            <a:ext cx="7790516" cy="42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957A6-6BC8-4339-A13B-71FB4682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397453"/>
            <a:ext cx="74961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123D6-8490-46CC-9CA2-136558E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9" y="1436720"/>
            <a:ext cx="7518141" cy="4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85068-814F-453B-9D0B-41D0A8B2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1EB03-C512-47A1-8C4A-C0CF0ACE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76350"/>
            <a:ext cx="7315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3CBA5-8FA5-4735-A501-8D4A6312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30" y="1457324"/>
            <a:ext cx="7556058" cy="41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309C2-7AED-4AA2-9ECC-357D12BAE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352550"/>
            <a:ext cx="72675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92D08-EE5C-4840-B588-26D9E470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047750"/>
            <a:ext cx="7820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0914E-556E-4766-A3C0-16E84A42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385887"/>
            <a:ext cx="76485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94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E12FBC3B70746AD0FA5D2E2095582" ma:contentTypeVersion="13" ma:contentTypeDescription="Create a new document." ma:contentTypeScope="" ma:versionID="f1d50711d1ecfbe4b79827cab100f71e">
  <xsd:schema xmlns:xsd="http://www.w3.org/2001/XMLSchema" xmlns:xs="http://www.w3.org/2001/XMLSchema" xmlns:p="http://schemas.microsoft.com/office/2006/metadata/properties" xmlns:ns3="92d2ad8e-ff2c-439a-aaaf-4c96f8dafb1f" xmlns:ns4="ac3fd715-a58f-48a4-9877-1aba32c398eb" targetNamespace="http://schemas.microsoft.com/office/2006/metadata/properties" ma:root="true" ma:fieldsID="36be6a16edbb4ec721efb2ad8c5b39f1" ns3:_="" ns4:_="">
    <xsd:import namespace="92d2ad8e-ff2c-439a-aaaf-4c96f8dafb1f"/>
    <xsd:import namespace="ac3fd715-a58f-48a4-9877-1aba32c398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2ad8e-ff2c-439a-aaaf-4c96f8daf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d715-a58f-48a4-9877-1aba32c39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3DF1F-5B56-4DCA-B6D2-9639D52124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c3fd715-a58f-48a4-9877-1aba32c398eb"/>
    <ds:schemaRef ds:uri="92d2ad8e-ff2c-439a-aaaf-4c96f8dafb1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F94E1E-21D4-49F2-AD12-4BE96E73E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D17B6-B642-4573-9D03-E43FF5498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2ad8e-ff2c-439a-aaaf-4c96f8dafb1f"/>
    <ds:schemaRef ds:uri="ac3fd715-a58f-48a4-9877-1aba32c39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</Words>
  <Application>Microsoft Office PowerPoint</Application>
  <PresentationFormat>On-screen Show (4:3)</PresentationFormat>
  <Paragraphs>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Custom Design</vt:lpstr>
      <vt:lpstr>How to add/update a designated body in GMC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Overview 2019  Educations and Standards Directorate</dc:title>
  <dc:creator>Emma Reuben (0161 923 6384)</dc:creator>
  <cp:lastModifiedBy>Gillian Carter</cp:lastModifiedBy>
  <cp:revision>8</cp:revision>
  <dcterms:created xsi:type="dcterms:W3CDTF">2020-08-20T09:41:54Z</dcterms:created>
  <dcterms:modified xsi:type="dcterms:W3CDTF">2020-09-09T09:10:18Z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0x010100353E12FBC3B70746AD0FA5D2E2095582</vt:lpwstr>
  </property>
</Properties>
</file>